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  <a:srgbClr val="FF6600"/>
    <a:srgbClr val="FC8604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8566" autoAdjust="0"/>
  </p:normalViewPr>
  <p:slideViewPr>
    <p:cSldViewPr>
      <p:cViewPr>
        <p:scale>
          <a:sx n="50" d="100"/>
          <a:sy n="50" d="100"/>
        </p:scale>
        <p:origin x="-3000" y="-11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106F-4AC7-4E75-83BA-D19342E654BA}" type="datetimeFigureOut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5EAB-39B9-405C-8142-A3565D3610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106F-4AC7-4E75-83BA-D19342E654BA}" type="datetimeFigureOut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5EAB-39B9-405C-8142-A3565D3610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106F-4AC7-4E75-83BA-D19342E654BA}" type="datetimeFigureOut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5EAB-39B9-405C-8142-A3565D3610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106F-4AC7-4E75-83BA-D19342E654BA}" type="datetimeFigureOut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5EAB-39B9-405C-8142-A3565D3610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106F-4AC7-4E75-83BA-D19342E654BA}" type="datetimeFigureOut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5EAB-39B9-405C-8142-A3565D3610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106F-4AC7-4E75-83BA-D19342E654BA}" type="datetimeFigureOut">
              <a:rPr lang="it-IT" smtClean="0"/>
              <a:pPr/>
              <a:t>20/11/2020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5EAB-39B9-405C-8142-A3565D3610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106F-4AC7-4E75-83BA-D19342E654BA}" type="datetimeFigureOut">
              <a:rPr lang="it-IT" smtClean="0"/>
              <a:pPr/>
              <a:t>20/11/2020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5EAB-39B9-405C-8142-A3565D3610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106F-4AC7-4E75-83BA-D19342E654BA}" type="datetimeFigureOut">
              <a:rPr lang="it-IT" smtClean="0"/>
              <a:pPr/>
              <a:t>20/11/2020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5EAB-39B9-405C-8142-A3565D3610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106F-4AC7-4E75-83BA-D19342E654BA}" type="datetimeFigureOut">
              <a:rPr lang="it-IT" smtClean="0"/>
              <a:pPr/>
              <a:t>20/11/2020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5EAB-39B9-405C-8142-A3565D3610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106F-4AC7-4E75-83BA-D19342E654BA}" type="datetimeFigureOut">
              <a:rPr lang="it-IT" smtClean="0"/>
              <a:pPr/>
              <a:t>20/11/2020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5EAB-39B9-405C-8142-A3565D3610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106F-4AC7-4E75-83BA-D19342E654BA}" type="datetimeFigureOut">
              <a:rPr lang="it-IT" smtClean="0"/>
              <a:pPr/>
              <a:t>20/11/2020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F5EAB-39B9-405C-8142-A3565D3610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3106F-4AC7-4E75-83BA-D19342E654BA}" type="datetimeFigureOut">
              <a:rPr lang="it-IT" smtClean="0"/>
              <a:pPr/>
              <a:t>20/11/2020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F5EAB-39B9-405C-8142-A3565D36102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rosaria.marino@itaschimirri.edu.it" TargetMode="External"/><Relationship Id="rId13" Type="http://schemas.openxmlformats.org/officeDocument/2006/relationships/image" Target="../media/image7.jpeg"/><Relationship Id="rId18" Type="http://schemas.openxmlformats.org/officeDocument/2006/relationships/image" Target="../media/image12.jpeg"/><Relationship Id="rId3" Type="http://schemas.openxmlformats.org/officeDocument/2006/relationships/image" Target="../media/image2.png"/><Relationship Id="rId21" Type="http://schemas.openxmlformats.org/officeDocument/2006/relationships/image" Target="../media/image15.jpeg"/><Relationship Id="rId7" Type="http://schemas.openxmlformats.org/officeDocument/2006/relationships/hyperlink" Target="mailto:antonella.ettorre@itaschimirri.edu.it" TargetMode="External"/><Relationship Id="rId12" Type="http://schemas.openxmlformats.org/officeDocument/2006/relationships/image" Target="../media/image6.jpeg"/><Relationship Id="rId17" Type="http://schemas.openxmlformats.org/officeDocument/2006/relationships/image" Target="../media/image11.jpeg"/><Relationship Id="rId2" Type="http://schemas.openxmlformats.org/officeDocument/2006/relationships/image" Target="../media/image1.jpeg"/><Relationship Id="rId16" Type="http://schemas.openxmlformats.org/officeDocument/2006/relationships/image" Target="../media/image10.jpe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taschimirri.edu.it/" TargetMode="External"/><Relationship Id="rId11" Type="http://schemas.openxmlformats.org/officeDocument/2006/relationships/image" Target="../media/image5.jpeg"/><Relationship Id="rId5" Type="http://schemas.openxmlformats.org/officeDocument/2006/relationships/hyperlink" Target="mailto:czte01000@pec.istruzione.it" TargetMode="External"/><Relationship Id="rId15" Type="http://schemas.openxmlformats.org/officeDocument/2006/relationships/image" Target="../media/image9.jpeg"/><Relationship Id="rId10" Type="http://schemas.openxmlformats.org/officeDocument/2006/relationships/image" Target="../media/image4.jpeg"/><Relationship Id="rId19" Type="http://schemas.openxmlformats.org/officeDocument/2006/relationships/image" Target="../media/image13.png"/><Relationship Id="rId4" Type="http://schemas.openxmlformats.org/officeDocument/2006/relationships/hyperlink" Target="mailto:czte01000d@istruzione.it" TargetMode="External"/><Relationship Id="rId9" Type="http://schemas.openxmlformats.org/officeDocument/2006/relationships/image" Target="../media/image3.jpeg"/><Relationship Id="rId1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5" descr="C:\Users\MARIANTONIETTA\Desktop\video chimirri da fare\foto itas\foto itas\20161104_170553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40000">
            <a:off x="318826" y="3410569"/>
            <a:ext cx="1273680" cy="1294166"/>
          </a:xfrm>
          <a:prstGeom prst="rect">
            <a:avLst/>
          </a:prstGeom>
          <a:solidFill>
            <a:srgbClr val="FC8604"/>
          </a:solidFill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600000">
            <a:off x="4572008" y="0"/>
            <a:ext cx="168282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22"/>
          <p:cNvSpPr txBox="1">
            <a:spLocks noChangeArrowheads="1" noChangeShapeType="1"/>
          </p:cNvSpPr>
          <p:nvPr/>
        </p:nvSpPr>
        <p:spPr bwMode="auto">
          <a:xfrm>
            <a:off x="260648" y="8697416"/>
            <a:ext cx="3168352" cy="864096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it-IT" sz="1050" dirty="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Sede Via Domenico Romeo 25 – 88100 Catanzaro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it-IT" sz="1050" dirty="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Tel 0961-701337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it-IT" sz="1050" dirty="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Indirizzo e-mail: </a:t>
            </a:r>
            <a:r>
              <a:rPr lang="it-IT" sz="1050" dirty="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  <a:hlinkClick r:id="rId4"/>
              </a:rPr>
              <a:t>czte01000d@istruzione.it</a:t>
            </a:r>
            <a:endParaRPr lang="it-IT" sz="1050" dirty="0" smtClean="0">
              <a:solidFill>
                <a:srgbClr val="000000"/>
              </a:solidFill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it-IT" sz="1050" dirty="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Indirizzo PEC: </a:t>
            </a:r>
            <a:r>
              <a:rPr lang="it-IT" sz="1050" dirty="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  <a:hlinkClick r:id="rId5"/>
              </a:rPr>
              <a:t>czte01000@pec.istruzione.it</a:t>
            </a:r>
            <a:endParaRPr lang="it-IT" sz="1050" dirty="0" smtClean="0">
              <a:solidFill>
                <a:srgbClr val="000000"/>
              </a:solidFill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it-IT" sz="1050" dirty="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Sito web: </a:t>
            </a:r>
            <a:r>
              <a:rPr lang="it-IT" sz="1050" dirty="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  <a:hlinkClick r:id="rId6"/>
              </a:rPr>
              <a:t>www.itaschimirri.edu.it</a:t>
            </a:r>
            <a:endParaRPr lang="it-IT" sz="1050" dirty="0" smtClean="0">
              <a:solidFill>
                <a:srgbClr val="000000"/>
              </a:solidFill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it-IT" sz="1100" dirty="0" smtClean="0">
              <a:solidFill>
                <a:srgbClr val="000000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 noChangeShapeType="1"/>
          </p:cNvSpPr>
          <p:nvPr/>
        </p:nvSpPr>
        <p:spPr bwMode="auto">
          <a:xfrm rot="21600000">
            <a:off x="3977680" y="1014219"/>
            <a:ext cx="2880320" cy="1224136"/>
          </a:xfrm>
          <a:prstGeom prst="rect">
            <a:avLst/>
          </a:prstGeom>
          <a:solidFill>
            <a:schemeClr val="bg1">
              <a:lumMod val="50000"/>
              <a:alpha val="0"/>
            </a:schemeClr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Istituto Tecnico Tecnologico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“Bruno</a:t>
            </a:r>
            <a:r>
              <a:rPr kumimoji="0" lang="it-IT" sz="24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Chimirri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Catanzaro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" name="Text Box 10"/>
          <p:cNvSpPr txBox="1">
            <a:spLocks noChangeArrowheads="1" noChangeShapeType="1"/>
          </p:cNvSpPr>
          <p:nvPr/>
        </p:nvSpPr>
        <p:spPr bwMode="auto">
          <a:xfrm rot="20700000">
            <a:off x="1768580" y="3437138"/>
            <a:ext cx="2963537" cy="2464239"/>
          </a:xfrm>
          <a:prstGeom prst="rect">
            <a:avLst/>
          </a:prstGeom>
          <a:solidFill>
            <a:schemeClr val="bg1">
              <a:lumMod val="65000"/>
            </a:schemeClr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omic Sans MS" pitchFamily="66" charset="0"/>
                <a:cs typeface="Arial" pitchFamily="34" charset="0"/>
              </a:rPr>
              <a:t>Corsi di Studio: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ts val="1600"/>
              <a:buFont typeface="Symbol" pitchFamily="18" charset="2"/>
              <a:buChar char="·"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omic Sans MS" pitchFamily="66" charset="0"/>
                <a:cs typeface="Arial" pitchFamily="34" charset="0"/>
              </a:rPr>
              <a:t>Biotecnologie Sanitarie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ts val="1600"/>
              <a:buFont typeface="Symbol" pitchFamily="18" charset="2"/>
              <a:buChar char="·"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omic Sans MS" pitchFamily="66" charset="0"/>
                <a:cs typeface="Arial" pitchFamily="34" charset="0"/>
              </a:rPr>
              <a:t>Biotecnologie Ambientali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ts val="1600"/>
              <a:buFont typeface="Symbol" pitchFamily="18" charset="2"/>
              <a:buChar char="·"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omic Sans MS" pitchFamily="66" charset="0"/>
                <a:cs typeface="Arial" pitchFamily="34" charset="0"/>
              </a:rPr>
              <a:t>Chimica e Materiali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ts val="1600"/>
              <a:buFont typeface="Symbol" pitchFamily="18" charset="2"/>
              <a:buChar char="·"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omic Sans MS" pitchFamily="66" charset="0"/>
                <a:cs typeface="Arial" pitchFamily="34" charset="0"/>
              </a:rPr>
              <a:t>Sistema Moda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ts val="1600"/>
              <a:buFont typeface="Symbol" pitchFamily="18" charset="2"/>
              <a:buChar char="·"/>
              <a:tabLst/>
            </a:pPr>
            <a:r>
              <a:rPr lang="it-IT" b="1" dirty="0" smtClean="0">
                <a:solidFill>
                  <a:srgbClr val="FFC000"/>
                </a:solidFill>
                <a:latin typeface="Comic Sans MS" pitchFamily="66" charset="0"/>
                <a:cs typeface="Arial" pitchFamily="34" charset="0"/>
              </a:rPr>
              <a:t>Istruzione per </a:t>
            </a:r>
            <a:r>
              <a:rPr lang="it-IT" b="1" smtClean="0">
                <a:solidFill>
                  <a:srgbClr val="FFC000"/>
                </a:solidFill>
                <a:latin typeface="Comic Sans MS" pitchFamily="66" charset="0"/>
                <a:cs typeface="Arial" pitchFamily="34" charset="0"/>
              </a:rPr>
              <a:t>gli Adulti</a:t>
            </a:r>
            <a:endParaRPr kumimoji="0" lang="it-IT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ts val="1600"/>
              <a:buFont typeface="Symbol" pitchFamily="18" charset="2"/>
              <a:buChar char="·"/>
              <a:tabLst/>
            </a:pPr>
            <a:endParaRPr kumimoji="0" lang="it-IT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4"/>
          <p:cNvSpPr txBox="1">
            <a:spLocks noChangeArrowheads="1" noChangeShapeType="1"/>
          </p:cNvSpPr>
          <p:nvPr/>
        </p:nvSpPr>
        <p:spPr bwMode="auto">
          <a:xfrm>
            <a:off x="1928802" y="2309794"/>
            <a:ext cx="2939218" cy="947504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Costruisci il tuo domani!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9" name="Text Box 25"/>
          <p:cNvSpPr txBox="1">
            <a:spLocks noChangeArrowheads="1" noChangeShapeType="1"/>
          </p:cNvSpPr>
          <p:nvPr/>
        </p:nvSpPr>
        <p:spPr bwMode="auto">
          <a:xfrm>
            <a:off x="0" y="9689976"/>
            <a:ext cx="6597352" cy="216024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100" dirty="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In sede o collegamento online con date e orari da concordare via mail agli indirizzi sopra riportati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Text Box 22"/>
          <p:cNvSpPr txBox="1">
            <a:spLocks noChangeArrowheads="1" noChangeShapeType="1"/>
          </p:cNvSpPr>
          <p:nvPr/>
        </p:nvSpPr>
        <p:spPr bwMode="auto">
          <a:xfrm>
            <a:off x="260648" y="7977336"/>
            <a:ext cx="3096344" cy="72008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it-IT" sz="105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Sportello Orientamento: per info e prenotazioni inviare mail a</a:t>
            </a:r>
            <a:r>
              <a:rPr kumimoji="0" lang="it-IT" sz="105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:</a:t>
            </a:r>
            <a:endParaRPr kumimoji="0" lang="it-IT" sz="105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it-IT" sz="1100" b="1" dirty="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  <a:hlinkClick r:id="rId7"/>
              </a:rPr>
              <a:t>antonella.ettorre@itaschimirri.edu.it</a:t>
            </a:r>
            <a:endParaRPr lang="it-IT" sz="1100" b="1" dirty="0" smtClean="0">
              <a:solidFill>
                <a:srgbClr val="000000"/>
              </a:solidFill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it-IT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  <a:hlinkClick r:id="rId8"/>
              </a:rPr>
              <a:t>rosaria.marino@itaschimirri.edu.it</a:t>
            </a:r>
            <a:endParaRPr kumimoji="0" lang="it-IT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2" descr="C:\Users\MARIANTONIETTA\Desktop\video chimirri da fare\Volantino foto\WhatsApp Image 2020-11-07 at 08.07.24 (1).jpeg"/>
          <p:cNvPicPr>
            <a:picLocks noChangeAspect="1" noChangeArrowheads="1"/>
          </p:cNvPicPr>
          <p:nvPr/>
        </p:nvPicPr>
        <p:blipFill>
          <a:blip r:embed="rId9" cstate="print"/>
          <a:srcRect r="10033" b="23952"/>
          <a:stretch>
            <a:fillRect/>
          </a:stretch>
        </p:blipFill>
        <p:spPr bwMode="auto">
          <a:xfrm>
            <a:off x="428604" y="1607385"/>
            <a:ext cx="1584176" cy="1559445"/>
          </a:xfrm>
          <a:prstGeom prst="rect">
            <a:avLst/>
          </a:prstGeom>
          <a:solidFill>
            <a:srgbClr val="FC8604"/>
          </a:solidFill>
        </p:spPr>
      </p:pic>
      <p:pic>
        <p:nvPicPr>
          <p:cNvPr id="29" name="Picture 3" descr="C:\Users\MARIANTONIETTA\Desktop\video chimirri da fare\Volantino foto\WhatsApp Image 2020-11-07 at 08.07.24 (7).jpe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4773567" y="3728864"/>
            <a:ext cx="1155763" cy="16417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4" descr="C:\Users\MARIANTONIETTA\Desktop\video chimirri da fare\foto itas\foto itas\ALUNNI IN LAB.jpg"/>
          <p:cNvPicPr>
            <a:picLocks noChangeAspect="1" noChangeArrowheads="1"/>
          </p:cNvPicPr>
          <p:nvPr/>
        </p:nvPicPr>
        <p:blipFill>
          <a:blip r:embed="rId11" cstate="print"/>
          <a:stretch>
            <a:fillRect/>
          </a:stretch>
        </p:blipFill>
        <p:spPr bwMode="auto">
          <a:xfrm>
            <a:off x="2861320" y="6409928"/>
            <a:ext cx="2088232" cy="1152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6" descr="C:\Users\MARIANTONIETTA\Desktop\video chimirri da fare\wa\IMG-20181014-WA0031.jpg"/>
          <p:cNvPicPr>
            <a:picLocks noChangeAspect="1" noChangeArrowheads="1"/>
          </p:cNvPicPr>
          <p:nvPr/>
        </p:nvPicPr>
        <p:blipFill>
          <a:blip r:embed="rId12" cstate="print"/>
          <a:stretch>
            <a:fillRect/>
          </a:stretch>
        </p:blipFill>
        <p:spPr bwMode="auto">
          <a:xfrm>
            <a:off x="285728" y="4881562"/>
            <a:ext cx="1452938" cy="1294564"/>
          </a:xfrm>
          <a:prstGeom prst="rect">
            <a:avLst/>
          </a:prstGeom>
          <a:solidFill>
            <a:srgbClr val="FC8604"/>
          </a:solidFill>
        </p:spPr>
      </p:pic>
      <p:pic>
        <p:nvPicPr>
          <p:cNvPr id="33" name="Picture 7" descr="C:\Users\MARIANTONIETTA\Desktop\video chimirri da fare\20181013_130319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780000">
            <a:off x="4547762" y="6180047"/>
            <a:ext cx="1926030" cy="1128669"/>
          </a:xfrm>
          <a:prstGeom prst="rect">
            <a:avLst/>
          </a:prstGeom>
          <a:solidFill>
            <a:srgbClr val="FC8604"/>
          </a:solidFill>
        </p:spPr>
      </p:pic>
      <p:pic>
        <p:nvPicPr>
          <p:cNvPr id="2" name="Picture 2" descr="C:\Users\MARIANTONIETTA\Desktop\video chimirri da fare\Volantino foto\WhatsApp Image 2020-11-02 at 13.03.44.jpeg"/>
          <p:cNvPicPr>
            <a:picLocks noChangeAspect="1" noChangeArrowheads="1"/>
          </p:cNvPicPr>
          <p:nvPr/>
        </p:nvPicPr>
        <p:blipFill>
          <a:blip r:embed="rId14" cstate="print"/>
          <a:srcRect l="5529" t="28180" r="3289" b="16282"/>
          <a:stretch>
            <a:fillRect/>
          </a:stretch>
        </p:blipFill>
        <p:spPr bwMode="auto">
          <a:xfrm rot="338359">
            <a:off x="5689042" y="4610962"/>
            <a:ext cx="1042449" cy="1172678"/>
          </a:xfrm>
          <a:prstGeom prst="rect">
            <a:avLst/>
          </a:prstGeom>
          <a:noFill/>
        </p:spPr>
      </p:pic>
      <p:pic>
        <p:nvPicPr>
          <p:cNvPr id="4" name="Picture 4" descr="C:\Users\MARIANTONIETTA\Desktop\video chimirri da fare\Volantino foto\WhatsApp Image 2020-11-10 at 18.13.22 (1).jpeg"/>
          <p:cNvPicPr>
            <a:picLocks noChangeAspect="1" noChangeArrowheads="1"/>
          </p:cNvPicPr>
          <p:nvPr/>
        </p:nvPicPr>
        <p:blipFill>
          <a:blip r:embed="rId15" cstate="print"/>
          <a:stretch>
            <a:fillRect/>
          </a:stretch>
        </p:blipFill>
        <p:spPr bwMode="auto">
          <a:xfrm>
            <a:off x="3005336" y="7706072"/>
            <a:ext cx="935075" cy="9742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9" name="Picture 5" descr="C:\Users\MARIANTONIETTA\Desktop\video chimirri da fare\foto facebook\alternanza scuola lavoro a malta.jpg"/>
          <p:cNvPicPr>
            <a:picLocks noChangeAspect="1" noChangeArrowheads="1"/>
          </p:cNvPicPr>
          <p:nvPr/>
        </p:nvPicPr>
        <p:blipFill>
          <a:blip r:embed="rId16" cstate="print"/>
          <a:srcRect l="6187" t="17578" r="5530" b="13031"/>
          <a:stretch>
            <a:fillRect/>
          </a:stretch>
        </p:blipFill>
        <p:spPr bwMode="auto">
          <a:xfrm rot="660000">
            <a:off x="814761" y="265374"/>
            <a:ext cx="1900188" cy="1211487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343180" y="952472"/>
            <a:ext cx="18002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8" cstate="print"/>
          <a:stretch>
            <a:fillRect/>
          </a:stretch>
        </p:blipFill>
        <p:spPr bwMode="auto">
          <a:xfrm>
            <a:off x="836712" y="6465168"/>
            <a:ext cx="1776054" cy="1368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 rot="471687">
            <a:off x="5520438" y="2802142"/>
            <a:ext cx="1028184" cy="140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4367218" y="7400940"/>
            <a:ext cx="2344417" cy="1651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C:\Users\MARIANTONIETTA\Desktop\video chimirri da fare\Volantino foto\WhatsApp Image 2020-10-06 at 18.36.50.jpeg"/>
          <p:cNvPicPr>
            <a:picLocks noChangeAspect="1" noChangeArrowheads="1"/>
          </p:cNvPicPr>
          <p:nvPr/>
        </p:nvPicPr>
        <p:blipFill>
          <a:blip r:embed="rId21" cstate="print"/>
          <a:srcRect t="18811"/>
          <a:stretch>
            <a:fillRect/>
          </a:stretch>
        </p:blipFill>
        <p:spPr bwMode="auto">
          <a:xfrm rot="413339">
            <a:off x="3877072" y="8247232"/>
            <a:ext cx="1093984" cy="14224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82</Words>
  <Application>Microsoft Office PowerPoint</Application>
  <PresentationFormat>A4 (21x29,7 cm)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42</cp:revision>
  <dcterms:created xsi:type="dcterms:W3CDTF">2020-11-04T17:46:41Z</dcterms:created>
  <dcterms:modified xsi:type="dcterms:W3CDTF">2020-11-20T20:00:54Z</dcterms:modified>
</cp:coreProperties>
</file>